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A5AD8-A8C8-4F82-917B-C8836936174A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943B-BB70-4E0F-B3BF-3BF86BE9C2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943B-BB70-4E0F-B3BF-3BF86BE9C23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55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B77E5-FBFD-407A-B217-E9C5319E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343A00-437C-4754-B4B0-781DA3AD8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98932-13FA-4D49-80BA-E02289BC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07399-6349-426F-AB84-AC48D02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D45D2-5404-446D-98F1-4E16296D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4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9F06E-D495-4A62-90D7-18CDC570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106204-8B6E-4353-B10C-69376B695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75E36F-03A3-44D8-A2EE-86F52A4F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908E7A-D4CA-40B4-ADD9-73B3D7B3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A94CD-1E7C-499F-885E-C8AAECC9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47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A5C61D9-10E9-4930-B4E5-8F924DF5F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8D2342-6FD9-4C83-8D63-8C5BFCACF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A1D047-C974-4E93-A37F-A22F30EB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4144E2-B34D-4B48-8577-45513C83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47423B-C4A2-467A-9B79-BC398728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41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92AC8-4C84-4110-9031-0C1F6BEF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264CCD-5E4F-4FFA-BDF4-6F9FC028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2F84E-4FF6-4D57-940A-0AAEF49E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0087E4-65A6-4015-9B21-71C67204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320B9D-8064-4E82-9184-861F1A4A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19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0F8FB-9500-43B6-A4AC-BAB79242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DE028-DE53-4BE8-8E61-782D26B5F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F308A9-C3D9-482B-87F7-CD91F39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46618A-0125-464A-A12C-75AF3708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6E1697-F99D-4C36-8C7A-0ADF352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82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F9A24-E636-4324-A49B-D4FDB06D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BD7F1-CBFC-4D16-8ACF-002DF5860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868317-A693-4075-B6BA-85A86257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1F573F-5DE1-4F4A-8FB1-780A0DF3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75681D-4E98-499C-AD7D-01B5030D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9A836A-6CB6-4751-87C0-3DAB16DA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993A29-1D05-4CA2-9CB6-4D92CBA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53C57F-2369-4105-9C5F-E9948057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6B8775-5659-4F76-92C5-45E6EF050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6AC510-6B07-48C1-9FDB-8DFD1F85F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FDF5A6-76D4-469B-A901-33850CE3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BF2E8B5-E51C-4923-9123-39F086D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1E5E87-4096-47BC-A845-7D9C3F8B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D6C6CE-D6E7-4658-A2DC-E03686C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F18C-517C-4422-B72A-DA71C4B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46CBD6-8BCC-4BD7-B88A-9F6E5FBC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8A46C5-87FB-4A07-900B-59C58770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7E90-B7A5-4B51-A4DA-9BA4FD7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6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5C10E2-2863-4534-9EAF-529C1A3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D1B557-BCF8-4517-B0D3-44B459B5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8FBCED-8654-41CA-A5DC-3360440D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7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580BD3-67E9-4D50-B804-188DDE03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84285-61C7-4E69-BA11-A1436865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7A63AF-7890-429E-9515-DC3F14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A15196-E944-4DD5-977E-7591932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459486-E8AA-444D-BBCE-1E0DAB5E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1D9C10-5826-479A-B842-D8655695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6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3DA76-6731-47C3-94D3-43415E96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D809AAD-3C60-4593-92AA-C3DE7FC47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3EB3DE-1625-4766-9B22-F6412DA1C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42245F-E569-49F4-84A9-AEA1229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529EAA-8182-4715-BEB3-8FA3F930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7D93E1-C91B-44A6-A507-42D0F398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67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D9FF9E-BEF7-44E3-98FE-3142A2C6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C91C5F-534D-448B-83A4-F5025943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F7E5A-8C1E-4643-B414-2A096187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407A7-E2BF-4A1E-8C1A-33E89A373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4ADC-39A3-4FF8-A376-0317A708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4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F4AC105-E770-4629-856D-80F715F6370A}"/>
              </a:ext>
            </a:extLst>
          </p:cNvPr>
          <p:cNvSpPr/>
          <p:nvPr/>
        </p:nvSpPr>
        <p:spPr>
          <a:xfrm>
            <a:off x="285750" y="847725"/>
            <a:ext cx="11644313" cy="1681163"/>
          </a:xfrm>
          <a:prstGeom prst="roundRect">
            <a:avLst>
              <a:gd name="adj" fmla="val 124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996B34A6-0401-4331-AEA8-2A8072F8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0" y="453818"/>
            <a:ext cx="787813" cy="7878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3FCF14-C2CD-4E32-B5CE-1B93F75F3B67}"/>
              </a:ext>
            </a:extLst>
          </p:cNvPr>
          <p:cNvSpPr txBox="1"/>
          <p:nvPr/>
        </p:nvSpPr>
        <p:spPr>
          <a:xfrm>
            <a:off x="857237" y="472553"/>
            <a:ext cx="438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Azure Active Directory Premium P2</a:t>
            </a:r>
            <a:endParaRPr kumimoji="1" lang="ja-JP" altLang="en-US" dirty="0"/>
          </a:p>
        </p:txBody>
      </p:sp>
      <p:sp>
        <p:nvSpPr>
          <p:cNvPr id="6" name="スマイル 5">
            <a:extLst>
              <a:ext uri="{FF2B5EF4-FFF2-40B4-BE49-F238E27FC236}">
                <a16:creationId xmlns:a16="http://schemas.microsoft.com/office/drawing/2014/main" id="{BF52F0C3-C261-4F1E-9070-16699D09115D}"/>
              </a:ext>
            </a:extLst>
          </p:cNvPr>
          <p:cNvSpPr/>
          <p:nvPr/>
        </p:nvSpPr>
        <p:spPr>
          <a:xfrm>
            <a:off x="929840" y="1266132"/>
            <a:ext cx="576263" cy="552450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E2D212-9935-4A3A-973A-571637D15102}"/>
              </a:ext>
            </a:extLst>
          </p:cNvPr>
          <p:cNvSpPr txBox="1"/>
          <p:nvPr/>
        </p:nvSpPr>
        <p:spPr>
          <a:xfrm>
            <a:off x="591728" y="1843082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AAD</a:t>
            </a:r>
            <a:r>
              <a:rPr kumimoji="1" lang="ja-JP" altLang="en-US" dirty="0"/>
              <a:t>管理者</a:t>
            </a:r>
          </a:p>
        </p:txBody>
      </p:sp>
      <p:sp>
        <p:nvSpPr>
          <p:cNvPr id="9" name="スマイル 8">
            <a:extLst>
              <a:ext uri="{FF2B5EF4-FFF2-40B4-BE49-F238E27FC236}">
                <a16:creationId xmlns:a16="http://schemas.microsoft.com/office/drawing/2014/main" id="{D9D784C0-4671-454F-8774-ACD1C109EE93}"/>
              </a:ext>
            </a:extLst>
          </p:cNvPr>
          <p:cNvSpPr/>
          <p:nvPr/>
        </p:nvSpPr>
        <p:spPr>
          <a:xfrm>
            <a:off x="3101559" y="1311223"/>
            <a:ext cx="576263" cy="552450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13FE8C-87B8-4FCE-8E46-77B958972E06}"/>
              </a:ext>
            </a:extLst>
          </p:cNvPr>
          <p:cNvSpPr txBox="1"/>
          <p:nvPr/>
        </p:nvSpPr>
        <p:spPr>
          <a:xfrm>
            <a:off x="2814612" y="192404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M365</a:t>
            </a:r>
            <a:r>
              <a:rPr kumimoji="1" lang="ja-JP" altLang="en-US" dirty="0"/>
              <a:t>管理者</a:t>
            </a:r>
          </a:p>
        </p:txBody>
      </p:sp>
      <p:sp>
        <p:nvSpPr>
          <p:cNvPr id="13" name="スマイル 12">
            <a:extLst>
              <a:ext uri="{FF2B5EF4-FFF2-40B4-BE49-F238E27FC236}">
                <a16:creationId xmlns:a16="http://schemas.microsoft.com/office/drawing/2014/main" id="{6D22FE84-F3AF-46E8-8A00-32F7DAE54777}"/>
              </a:ext>
            </a:extLst>
          </p:cNvPr>
          <p:cNvSpPr/>
          <p:nvPr/>
        </p:nvSpPr>
        <p:spPr>
          <a:xfrm>
            <a:off x="5245881" y="1311223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75FCF26-D9F9-4A12-BED5-DB9752C5CBB6}"/>
              </a:ext>
            </a:extLst>
          </p:cNvPr>
          <p:cNvSpPr txBox="1"/>
          <p:nvPr/>
        </p:nvSpPr>
        <p:spPr>
          <a:xfrm>
            <a:off x="4971448" y="1901518"/>
            <a:ext cx="166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Power App</a:t>
            </a:r>
            <a:br>
              <a:rPr lang="en-US" altLang="ja-JP" dirty="0"/>
            </a:br>
            <a:r>
              <a:rPr kumimoji="1" lang="ja-JP" altLang="en-US" dirty="0"/>
              <a:t>開発者</a:t>
            </a: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328D7C62-53DF-487C-91CD-68F5C335A140}"/>
              </a:ext>
            </a:extLst>
          </p:cNvPr>
          <p:cNvSpPr/>
          <p:nvPr/>
        </p:nvSpPr>
        <p:spPr>
          <a:xfrm>
            <a:off x="7390203" y="1311223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5414C76-0E2C-4655-850B-8E4C9BE3EA1C}"/>
              </a:ext>
            </a:extLst>
          </p:cNvPr>
          <p:cNvSpPr txBox="1"/>
          <p:nvPr/>
        </p:nvSpPr>
        <p:spPr>
          <a:xfrm>
            <a:off x="7180654" y="1962823"/>
            <a:ext cx="155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Power</a:t>
            </a:r>
            <a:r>
              <a:rPr lang="ja-JP" altLang="en-US" dirty="0"/>
              <a:t> </a:t>
            </a:r>
            <a:r>
              <a:rPr lang="en-US" altLang="ja-JP" dirty="0"/>
              <a:t>App</a:t>
            </a:r>
            <a:br>
              <a:rPr lang="en-US" altLang="ja-JP" dirty="0"/>
            </a:br>
            <a:r>
              <a:rPr kumimoji="1" lang="ja-JP" altLang="en-US" dirty="0"/>
              <a:t>利用者</a:t>
            </a:r>
          </a:p>
        </p:txBody>
      </p:sp>
      <p:sp>
        <p:nvSpPr>
          <p:cNvPr id="21" name="スマイル 20">
            <a:extLst>
              <a:ext uri="{FF2B5EF4-FFF2-40B4-BE49-F238E27FC236}">
                <a16:creationId xmlns:a16="http://schemas.microsoft.com/office/drawing/2014/main" id="{8FFE47E5-8A00-4772-943D-24B16C068253}"/>
              </a:ext>
            </a:extLst>
          </p:cNvPr>
          <p:cNvSpPr/>
          <p:nvPr/>
        </p:nvSpPr>
        <p:spPr>
          <a:xfrm>
            <a:off x="9534525" y="1349068"/>
            <a:ext cx="576263" cy="552450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6B38BC6-D599-4420-9AF0-85B69BCAC8E9}"/>
              </a:ext>
            </a:extLst>
          </p:cNvPr>
          <p:cNvSpPr txBox="1"/>
          <p:nvPr/>
        </p:nvSpPr>
        <p:spPr>
          <a:xfrm>
            <a:off x="9270797" y="1957839"/>
            <a:ext cx="155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Azure</a:t>
            </a:r>
            <a:r>
              <a:rPr lang="ja-JP" altLang="en-US" dirty="0"/>
              <a:t> 管理者</a:t>
            </a:r>
            <a:endParaRPr kumimoji="1" lang="ja-JP" altLang="en-US" dirty="0"/>
          </a:p>
        </p:txBody>
      </p:sp>
      <p:sp>
        <p:nvSpPr>
          <p:cNvPr id="24" name="四角形: メモ 23">
            <a:extLst>
              <a:ext uri="{FF2B5EF4-FFF2-40B4-BE49-F238E27FC236}">
                <a16:creationId xmlns:a16="http://schemas.microsoft.com/office/drawing/2014/main" id="{4AEBE8C7-405F-421D-929A-7C05F42C6419}"/>
              </a:ext>
            </a:extLst>
          </p:cNvPr>
          <p:cNvSpPr/>
          <p:nvPr/>
        </p:nvSpPr>
        <p:spPr>
          <a:xfrm>
            <a:off x="2464271" y="3512578"/>
            <a:ext cx="2310404" cy="2814637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BC6401C-30E4-4C03-B6D5-78D69172AAA8}"/>
              </a:ext>
            </a:extLst>
          </p:cNvPr>
          <p:cNvCxnSpPr>
            <a:cxnSpLocks/>
          </p:cNvCxnSpPr>
          <p:nvPr/>
        </p:nvCxnSpPr>
        <p:spPr>
          <a:xfrm>
            <a:off x="3557561" y="2310012"/>
            <a:ext cx="0" cy="150475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4AE5DE1-050A-438C-9FFD-BBE080123CD9}"/>
              </a:ext>
            </a:extLst>
          </p:cNvPr>
          <p:cNvSpPr txBox="1"/>
          <p:nvPr/>
        </p:nvSpPr>
        <p:spPr>
          <a:xfrm>
            <a:off x="2763432" y="3793017"/>
            <a:ext cx="182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ライセンス割当</a:t>
            </a:r>
            <a:endParaRPr kumimoji="1" lang="ja-JP" altLang="en-US" dirty="0"/>
          </a:p>
        </p:txBody>
      </p:sp>
      <p:sp>
        <p:nvSpPr>
          <p:cNvPr id="38" name="四角形: メモ 37">
            <a:extLst>
              <a:ext uri="{FF2B5EF4-FFF2-40B4-BE49-F238E27FC236}">
                <a16:creationId xmlns:a16="http://schemas.microsoft.com/office/drawing/2014/main" id="{C90A0A08-C0AF-4330-A8FF-508768D590EA}"/>
              </a:ext>
            </a:extLst>
          </p:cNvPr>
          <p:cNvSpPr/>
          <p:nvPr/>
        </p:nvSpPr>
        <p:spPr>
          <a:xfrm>
            <a:off x="5079798" y="3512577"/>
            <a:ext cx="3226003" cy="2814637"/>
          </a:xfrm>
          <a:prstGeom prst="foldedCorner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7B3794F-F497-4D2A-AA16-3ECAFDB85BDD}"/>
              </a:ext>
            </a:extLst>
          </p:cNvPr>
          <p:cNvSpPr txBox="1"/>
          <p:nvPr/>
        </p:nvSpPr>
        <p:spPr>
          <a:xfrm>
            <a:off x="2117329" y="6385447"/>
            <a:ext cx="2862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M365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Business Standard Trial</a:t>
            </a:r>
            <a:endParaRPr kumimoji="1" lang="ja-JP" altLang="en-US" sz="1400" dirty="0"/>
          </a:p>
        </p:txBody>
      </p:sp>
      <p:sp>
        <p:nvSpPr>
          <p:cNvPr id="42" name="スマイル 41">
            <a:extLst>
              <a:ext uri="{FF2B5EF4-FFF2-40B4-BE49-F238E27FC236}">
                <a16:creationId xmlns:a16="http://schemas.microsoft.com/office/drawing/2014/main" id="{03815C46-02AB-4C39-84A8-0454E022B3CC}"/>
              </a:ext>
            </a:extLst>
          </p:cNvPr>
          <p:cNvSpPr/>
          <p:nvPr/>
        </p:nvSpPr>
        <p:spPr>
          <a:xfrm>
            <a:off x="2840805" y="4523342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スマイル 43">
            <a:extLst>
              <a:ext uri="{FF2B5EF4-FFF2-40B4-BE49-F238E27FC236}">
                <a16:creationId xmlns:a16="http://schemas.microsoft.com/office/drawing/2014/main" id="{E16399CF-8934-4692-83E2-1109707A9751}"/>
              </a:ext>
            </a:extLst>
          </p:cNvPr>
          <p:cNvSpPr/>
          <p:nvPr/>
        </p:nvSpPr>
        <p:spPr>
          <a:xfrm>
            <a:off x="3827252" y="4309576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スマイル 45">
            <a:extLst>
              <a:ext uri="{FF2B5EF4-FFF2-40B4-BE49-F238E27FC236}">
                <a16:creationId xmlns:a16="http://schemas.microsoft.com/office/drawing/2014/main" id="{555EBA94-30A7-4E54-A075-EE8FCB55CFFF}"/>
              </a:ext>
            </a:extLst>
          </p:cNvPr>
          <p:cNvSpPr/>
          <p:nvPr/>
        </p:nvSpPr>
        <p:spPr>
          <a:xfrm>
            <a:off x="3331341" y="5276755"/>
            <a:ext cx="576263" cy="552450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7D2EC3E-5435-470B-824A-4202122C8F74}"/>
              </a:ext>
            </a:extLst>
          </p:cNvPr>
          <p:cNvSpPr txBox="1"/>
          <p:nvPr/>
        </p:nvSpPr>
        <p:spPr>
          <a:xfrm>
            <a:off x="5277220" y="6379518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Power Apps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Developer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Plan</a:t>
            </a:r>
            <a:endParaRPr kumimoji="1" lang="ja-JP" altLang="en-US" sz="1400" dirty="0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2879E67B-D089-4A82-B9DA-5C926B19F1C6}"/>
              </a:ext>
            </a:extLst>
          </p:cNvPr>
          <p:cNvSpPr/>
          <p:nvPr/>
        </p:nvSpPr>
        <p:spPr>
          <a:xfrm>
            <a:off x="5472098" y="3905251"/>
            <a:ext cx="2514705" cy="185737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EAB1D88-27A5-4086-994A-FBFA32D2C58B}"/>
              </a:ext>
            </a:extLst>
          </p:cNvPr>
          <p:cNvSpPr txBox="1"/>
          <p:nvPr/>
        </p:nvSpPr>
        <p:spPr>
          <a:xfrm>
            <a:off x="5177589" y="5769069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Developer Environment</a:t>
            </a:r>
            <a:endParaRPr kumimoji="1" lang="ja-JP" altLang="en-US" sz="1400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630AE26-1AB2-4AF0-973A-48AAB67741D7}"/>
              </a:ext>
            </a:extLst>
          </p:cNvPr>
          <p:cNvCxnSpPr>
            <a:cxnSpLocks/>
          </p:cNvCxnSpPr>
          <p:nvPr/>
        </p:nvCxnSpPr>
        <p:spPr>
          <a:xfrm>
            <a:off x="5856102" y="2323320"/>
            <a:ext cx="445266" cy="19862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84DED15-9CEF-46AB-A460-7005740FBC5A}"/>
              </a:ext>
            </a:extLst>
          </p:cNvPr>
          <p:cNvSpPr/>
          <p:nvPr/>
        </p:nvSpPr>
        <p:spPr>
          <a:xfrm>
            <a:off x="6021580" y="4415713"/>
            <a:ext cx="1238250" cy="8520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Canvas</a:t>
            </a:r>
          </a:p>
          <a:p>
            <a:pPr algn="ctr"/>
            <a:r>
              <a:rPr lang="en-US" altLang="ja-JP" dirty="0"/>
              <a:t>App</a:t>
            </a:r>
            <a:endParaRPr kumimoji="1" lang="ja-JP" altLang="en-US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DEF8B99-4CDA-4AEE-A2F7-C506624957D6}"/>
              </a:ext>
            </a:extLst>
          </p:cNvPr>
          <p:cNvCxnSpPr>
            <a:cxnSpLocks/>
          </p:cNvCxnSpPr>
          <p:nvPr/>
        </p:nvCxnSpPr>
        <p:spPr>
          <a:xfrm flipH="1">
            <a:off x="6962795" y="2347534"/>
            <a:ext cx="609618" cy="19365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D3D85F4B-2E9C-4975-98FA-28C9CC50A66E}"/>
              </a:ext>
            </a:extLst>
          </p:cNvPr>
          <p:cNvSpPr txBox="1"/>
          <p:nvPr/>
        </p:nvSpPr>
        <p:spPr>
          <a:xfrm>
            <a:off x="5591316" y="3961442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作成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219E14F7-A9A5-4EC0-9383-EEA37DCD292C}"/>
              </a:ext>
            </a:extLst>
          </p:cNvPr>
          <p:cNvSpPr txBox="1"/>
          <p:nvPr/>
        </p:nvSpPr>
        <p:spPr>
          <a:xfrm>
            <a:off x="7077229" y="3957555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利用</a:t>
            </a:r>
            <a:endParaRPr kumimoji="1" lang="ja-JP" altLang="en-US" dirty="0"/>
          </a:p>
        </p:txBody>
      </p:sp>
      <p:sp>
        <p:nvSpPr>
          <p:cNvPr id="67" name="四角形: メモ 66">
            <a:extLst>
              <a:ext uri="{FF2B5EF4-FFF2-40B4-BE49-F238E27FC236}">
                <a16:creationId xmlns:a16="http://schemas.microsoft.com/office/drawing/2014/main" id="{619804DE-8DC8-40AC-B7D9-1BD82663F4B4}"/>
              </a:ext>
            </a:extLst>
          </p:cNvPr>
          <p:cNvSpPr/>
          <p:nvPr/>
        </p:nvSpPr>
        <p:spPr>
          <a:xfrm>
            <a:off x="8636206" y="3512576"/>
            <a:ext cx="3012869" cy="2814637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AC0E393-CEF7-4D71-9FE0-03090DA02894}"/>
              </a:ext>
            </a:extLst>
          </p:cNvPr>
          <p:cNvSpPr txBox="1"/>
          <p:nvPr/>
        </p:nvSpPr>
        <p:spPr>
          <a:xfrm>
            <a:off x="8800060" y="6379518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Azure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Subscription Free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Trial</a:t>
            </a:r>
            <a:endParaRPr kumimoji="1" lang="ja-JP" altLang="en-US" sz="1400" dirty="0"/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A4D24890-8A5D-488A-A7CF-6F821A4EDA93}"/>
              </a:ext>
            </a:extLst>
          </p:cNvPr>
          <p:cNvCxnSpPr>
            <a:cxnSpLocks/>
          </p:cNvCxnSpPr>
          <p:nvPr/>
        </p:nvCxnSpPr>
        <p:spPr>
          <a:xfrm>
            <a:off x="9880415" y="2310012"/>
            <a:ext cx="0" cy="18322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951D9CB0-4318-43D2-8DC7-363551572F1C}"/>
              </a:ext>
            </a:extLst>
          </p:cNvPr>
          <p:cNvSpPr/>
          <p:nvPr/>
        </p:nvSpPr>
        <p:spPr>
          <a:xfrm>
            <a:off x="9289874" y="4407901"/>
            <a:ext cx="1238250" cy="8520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 or Data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BA3624D-87DD-4932-89D5-A7AFC326BC2B}"/>
              </a:ext>
            </a:extLst>
          </p:cNvPr>
          <p:cNvSpPr txBox="1"/>
          <p:nvPr/>
        </p:nvSpPr>
        <p:spPr>
          <a:xfrm>
            <a:off x="9933750" y="3731391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B947B482-7D66-4DD6-8749-303C61FBE07F}"/>
              </a:ext>
            </a:extLst>
          </p:cNvPr>
          <p:cNvCxnSpPr>
            <a:cxnSpLocks/>
          </p:cNvCxnSpPr>
          <p:nvPr/>
        </p:nvCxnSpPr>
        <p:spPr>
          <a:xfrm flipV="1">
            <a:off x="7342390" y="4876239"/>
            <a:ext cx="1892389" cy="10161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A0964104-5C25-4A63-B7AF-BD82A354D66F}"/>
              </a:ext>
            </a:extLst>
          </p:cNvPr>
          <p:cNvSpPr txBox="1"/>
          <p:nvPr/>
        </p:nvSpPr>
        <p:spPr>
          <a:xfrm>
            <a:off x="8031553" y="4833937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Call</a:t>
            </a:r>
            <a:endParaRPr kumimoji="1" lang="ja-JP" altLang="en-US" dirty="0"/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F088551D-CEED-4232-80B1-4A1D7FB85458}"/>
              </a:ext>
            </a:extLst>
          </p:cNvPr>
          <p:cNvCxnSpPr>
            <a:cxnSpLocks/>
          </p:cNvCxnSpPr>
          <p:nvPr/>
        </p:nvCxnSpPr>
        <p:spPr>
          <a:xfrm flipV="1">
            <a:off x="1710022" y="1586376"/>
            <a:ext cx="1196568" cy="71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23FEC8F-DA88-40FB-A9FC-1417453E6722}"/>
              </a:ext>
            </a:extLst>
          </p:cNvPr>
          <p:cNvSpPr txBox="1"/>
          <p:nvPr/>
        </p:nvSpPr>
        <p:spPr>
          <a:xfrm>
            <a:off x="1890092" y="967790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ユーザー</a:t>
            </a:r>
            <a:br>
              <a:rPr lang="en-US" altLang="ja-JP" dirty="0"/>
            </a:br>
            <a:r>
              <a:rPr lang="ja-JP" altLang="en-US" dirty="0"/>
              <a:t>登録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040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DAAF07-2604-4FE8-AFB9-BD1FB5C5E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6" b="31388"/>
          <a:stretch/>
        </p:blipFill>
        <p:spPr>
          <a:xfrm>
            <a:off x="210955" y="1592803"/>
            <a:ext cx="5109740" cy="334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7BC6AE7-A033-4D53-B29D-396BA8D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3" y="1592803"/>
            <a:ext cx="6053853" cy="334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22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71E832-AB22-4E82-8A92-9C85738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" t="7923" r="1830" b="46513"/>
          <a:stretch/>
        </p:blipFill>
        <p:spPr>
          <a:xfrm>
            <a:off x="188736" y="218897"/>
            <a:ext cx="6305926" cy="298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16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5F0D825-7745-4EDF-AD10-75E1A043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2" y="437972"/>
            <a:ext cx="3557148" cy="2720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6C1A45-4C2F-4AF8-9AC8-A0E5FEF8E769}"/>
              </a:ext>
            </a:extLst>
          </p:cNvPr>
          <p:cNvGrpSpPr/>
          <p:nvPr/>
        </p:nvGrpSpPr>
        <p:grpSpPr>
          <a:xfrm>
            <a:off x="4203949" y="418922"/>
            <a:ext cx="3298326" cy="4762648"/>
            <a:chOff x="4514850" y="876300"/>
            <a:chExt cx="3990975" cy="57628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C4E754D-04C4-40C3-81B1-F5771C604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92" t="11049" r="19810" b="1017"/>
            <a:stretch/>
          </p:blipFill>
          <p:spPr>
            <a:xfrm>
              <a:off x="4514850" y="876300"/>
              <a:ext cx="3990975" cy="5762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AA28ED9-9338-4194-9CD7-A8CA31D12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41348" t="45713" r="26851" b="50872"/>
            <a:stretch/>
          </p:blipFill>
          <p:spPr>
            <a:xfrm>
              <a:off x="5405437" y="3148013"/>
              <a:ext cx="2538413" cy="223837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8715400-BCE7-4A33-AFFF-495F0C15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41348" t="59155" r="26851" b="37941"/>
            <a:stretch/>
          </p:blipFill>
          <p:spPr>
            <a:xfrm>
              <a:off x="5405436" y="4029253"/>
              <a:ext cx="2538413" cy="190322"/>
            </a:xfrm>
            <a:prstGeom prst="rect">
              <a:avLst/>
            </a:prstGeom>
          </p:spPr>
        </p:pic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2DFC7B4-C494-47DE-AB84-0EC5F2F317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52" t="34013" r="27984" b="7342"/>
          <a:stretch/>
        </p:blipFill>
        <p:spPr>
          <a:xfrm>
            <a:off x="8238296" y="989477"/>
            <a:ext cx="3667125" cy="4227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73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66499-B972-4E23-8148-0F06EB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5" y="194223"/>
            <a:ext cx="6573223" cy="337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258EAF85-D027-4669-BA1E-FEA07E442166}"/>
              </a:ext>
            </a:extLst>
          </p:cNvPr>
          <p:cNvSpPr/>
          <p:nvPr/>
        </p:nvSpPr>
        <p:spPr>
          <a:xfrm>
            <a:off x="4226578" y="10548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71989AE-4248-4C0B-85E5-E3EF3ADB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93" y="1180905"/>
            <a:ext cx="6675614" cy="3877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A3D795C-50BA-4489-9A3B-ABF95549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49" y="3398121"/>
            <a:ext cx="6792564" cy="3265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90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7220AE-7ECC-4898-902D-12670AC1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3" r="10235" b="21005"/>
          <a:stretch/>
        </p:blipFill>
        <p:spPr>
          <a:xfrm>
            <a:off x="4297137" y="1733848"/>
            <a:ext cx="4205529" cy="263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9C0C80E-B8FE-4484-A4C4-0310A4A7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89" y="2559005"/>
            <a:ext cx="4610337" cy="1739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53E2C4-32B5-4C7E-9C31-56BF82F7C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6" b="31388"/>
          <a:stretch/>
        </p:blipFill>
        <p:spPr>
          <a:xfrm>
            <a:off x="108191" y="1796624"/>
            <a:ext cx="3839023" cy="251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04183B1-8FDE-4F76-AC0D-24D47FE06226}"/>
              </a:ext>
            </a:extLst>
          </p:cNvPr>
          <p:cNvSpPr/>
          <p:nvPr/>
        </p:nvSpPr>
        <p:spPr>
          <a:xfrm>
            <a:off x="2231079" y="3292966"/>
            <a:ext cx="681318" cy="53304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FD78731-8FE9-42E8-9420-05BC7BC8729C}"/>
              </a:ext>
            </a:extLst>
          </p:cNvPr>
          <p:cNvSpPr/>
          <p:nvPr/>
        </p:nvSpPr>
        <p:spPr>
          <a:xfrm>
            <a:off x="6226716" y="3907001"/>
            <a:ext cx="824395" cy="40048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720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CB6AEC4-1A92-4A6E-B9F8-8803DD89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1" y="344157"/>
            <a:ext cx="6096528" cy="308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59FD870E-87A7-4772-AB04-1B556552BAE1}"/>
              </a:ext>
            </a:extLst>
          </p:cNvPr>
          <p:cNvSpPr/>
          <p:nvPr/>
        </p:nvSpPr>
        <p:spPr>
          <a:xfrm>
            <a:off x="314061" y="1057984"/>
            <a:ext cx="681318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19FCDF9-E6B6-4A74-99AC-DF75BC95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24420"/>
          <a:stretch/>
        </p:blipFill>
        <p:spPr>
          <a:xfrm>
            <a:off x="6839664" y="344157"/>
            <a:ext cx="5038275" cy="369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0FAFD1F1-7E34-474F-81F9-0E621F24423B}"/>
              </a:ext>
            </a:extLst>
          </p:cNvPr>
          <p:cNvSpPr/>
          <p:nvPr/>
        </p:nvSpPr>
        <p:spPr>
          <a:xfrm>
            <a:off x="7057661" y="1397096"/>
            <a:ext cx="824395" cy="40048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422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1390507-15B0-4DD0-A158-5B183B59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7"/>
          <a:stretch/>
        </p:blipFill>
        <p:spPr>
          <a:xfrm>
            <a:off x="261674" y="208978"/>
            <a:ext cx="5977201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7DDEB6-8CDC-4A48-A24A-86D9D111A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r="231" b="38881"/>
          <a:stretch/>
        </p:blipFill>
        <p:spPr>
          <a:xfrm>
            <a:off x="250594" y="223838"/>
            <a:ext cx="7209672" cy="281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E1D0F32-0F5B-4FDC-B681-2F0F1B33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30" y="2197868"/>
            <a:ext cx="8029128" cy="278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80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44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A318B5-2470-4061-8C3A-CF00ED405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5" t="9351" r="18238" b="17500"/>
          <a:stretch/>
        </p:blipFill>
        <p:spPr>
          <a:xfrm>
            <a:off x="1228725" y="1728787"/>
            <a:ext cx="2781300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B9268A-5AD6-45FE-A30D-889A44C77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t="9271" r="15306" b="17581"/>
          <a:stretch/>
        </p:blipFill>
        <p:spPr>
          <a:xfrm>
            <a:off x="4345782" y="1728787"/>
            <a:ext cx="2881312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EF498E-77C7-405B-9CBD-A1A88874F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4" t="9343" r="19306" b="17567"/>
          <a:stretch/>
        </p:blipFill>
        <p:spPr>
          <a:xfrm>
            <a:off x="7562850" y="1728787"/>
            <a:ext cx="2728914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9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F48588F-0BF9-4A61-B505-562804B7E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4"/>
          <a:stretch/>
        </p:blipFill>
        <p:spPr>
          <a:xfrm>
            <a:off x="1909498" y="1416818"/>
            <a:ext cx="5920052" cy="278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7708B7-357C-41E5-B17E-AD9C53601429}"/>
              </a:ext>
            </a:extLst>
          </p:cNvPr>
          <p:cNvSpPr txBox="1"/>
          <p:nvPr/>
        </p:nvSpPr>
        <p:spPr>
          <a:xfrm>
            <a:off x="2909888" y="3481388"/>
            <a:ext cx="409098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ここから先には進まない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0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図 45">
            <a:extLst>
              <a:ext uri="{FF2B5EF4-FFF2-40B4-BE49-F238E27FC236}">
                <a16:creationId xmlns:a16="http://schemas.microsoft.com/office/drawing/2014/main" id="{48D8A040-197B-4E96-873B-8F376652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27" y="1988245"/>
            <a:ext cx="5194242" cy="3590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FC8909E-3156-4568-B585-45943B03F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25"/>
          <a:stretch/>
        </p:blipFill>
        <p:spPr>
          <a:xfrm>
            <a:off x="94975" y="1191006"/>
            <a:ext cx="5034227" cy="437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B91A5C1A-E6A6-4B4F-BCAA-2891CEADAC9E}"/>
              </a:ext>
            </a:extLst>
          </p:cNvPr>
          <p:cNvSpPr/>
          <p:nvPr/>
        </p:nvSpPr>
        <p:spPr>
          <a:xfrm>
            <a:off x="18771" y="5041106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EFBB915-A6A4-4A7D-BE39-456949D407BD}"/>
              </a:ext>
            </a:extLst>
          </p:cNvPr>
          <p:cNvSpPr/>
          <p:nvPr/>
        </p:nvSpPr>
        <p:spPr>
          <a:xfrm>
            <a:off x="3019146" y="3969543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C3A49C3C-372E-4051-AA7A-D5CD627C607F}"/>
              </a:ext>
            </a:extLst>
          </p:cNvPr>
          <p:cNvSpPr/>
          <p:nvPr/>
        </p:nvSpPr>
        <p:spPr>
          <a:xfrm>
            <a:off x="9324697" y="3597685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5DD94F5-B958-4ABA-84B7-A51B54B22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11557" b="21742"/>
          <a:stretch/>
        </p:blipFill>
        <p:spPr>
          <a:xfrm>
            <a:off x="10933011" y="1966529"/>
            <a:ext cx="3022939" cy="361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CE36A5C1-13B4-4B69-9C09-4F01070E2541}"/>
              </a:ext>
            </a:extLst>
          </p:cNvPr>
          <p:cNvSpPr/>
          <p:nvPr/>
        </p:nvSpPr>
        <p:spPr>
          <a:xfrm>
            <a:off x="10882313" y="3557588"/>
            <a:ext cx="3057525" cy="1914525"/>
          </a:xfrm>
          <a:prstGeom prst="round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12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36E4AEE-5F98-477E-90E9-57E818FE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93" y="278242"/>
            <a:ext cx="4938188" cy="62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44C5EE-3C12-49C8-A4A1-735283AF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6" y="278242"/>
            <a:ext cx="5126491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062C26F9-785A-4C00-BAB1-9497350F3D30}"/>
              </a:ext>
            </a:extLst>
          </p:cNvPr>
          <p:cNvSpPr/>
          <p:nvPr/>
        </p:nvSpPr>
        <p:spPr>
          <a:xfrm>
            <a:off x="2319059" y="1183480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84A9391B-101C-4252-878C-152B47EACD42}"/>
              </a:ext>
            </a:extLst>
          </p:cNvPr>
          <p:cNvSpPr/>
          <p:nvPr/>
        </p:nvSpPr>
        <p:spPr>
          <a:xfrm>
            <a:off x="7948334" y="5393530"/>
            <a:ext cx="1071562" cy="569120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94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1C24D9-E221-4B6F-8BFA-986BCB7D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11" b="65972"/>
          <a:stretch/>
        </p:blipFill>
        <p:spPr>
          <a:xfrm>
            <a:off x="1772733" y="690563"/>
            <a:ext cx="2780217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60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45C8D9-D687-4D09-A9C4-ADDDDAB8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38" y="595116"/>
            <a:ext cx="9085322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43F5EA3A-10B4-4529-BE87-4F20C6D715BA}"/>
              </a:ext>
            </a:extLst>
          </p:cNvPr>
          <p:cNvSpPr/>
          <p:nvPr/>
        </p:nvSpPr>
        <p:spPr>
          <a:xfrm>
            <a:off x="5448020" y="3740942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9AB6F81-8E53-450D-88AD-78CDA87A065E}"/>
              </a:ext>
            </a:extLst>
          </p:cNvPr>
          <p:cNvSpPr/>
          <p:nvPr/>
        </p:nvSpPr>
        <p:spPr>
          <a:xfrm>
            <a:off x="3385857" y="149780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01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50AE360-A1AB-46C0-B9DB-64BC55E0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55328" y="396216"/>
            <a:ext cx="4249998" cy="338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18ABF3C-2FD2-4A5D-8E96-BF08414AF830}"/>
              </a:ext>
            </a:extLst>
          </p:cNvPr>
          <p:cNvSpPr/>
          <p:nvPr/>
        </p:nvSpPr>
        <p:spPr>
          <a:xfrm>
            <a:off x="837920" y="136445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1AD283B-5904-480C-95ED-EBB7A683AA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2049" y="1335790"/>
            <a:ext cx="5796731" cy="209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AA1553E-8283-4B10-9E05-5D2802E99D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322" y="3901786"/>
            <a:ext cx="4390340" cy="274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0312EFF-5D02-4E73-AE30-21A5842012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1216" y="3901786"/>
            <a:ext cx="5269756" cy="274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22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AB61A5-2CA5-47C4-A30F-61D45A99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1" b="38125"/>
          <a:stretch/>
        </p:blipFill>
        <p:spPr>
          <a:xfrm>
            <a:off x="1743296" y="509588"/>
            <a:ext cx="8705407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FF993C7-F4BE-4DCB-8C8D-92133E20DF55}"/>
              </a:ext>
            </a:extLst>
          </p:cNvPr>
          <p:cNvSpPr/>
          <p:nvPr/>
        </p:nvSpPr>
        <p:spPr>
          <a:xfrm>
            <a:off x="3596060" y="3208733"/>
            <a:ext cx="1327698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63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53</Words>
  <Application>Microsoft Office PowerPoint</Application>
  <PresentationFormat>ワイド画面</PresentationFormat>
  <Paragraphs>21</Paragraphs>
  <Slides>18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15</cp:revision>
  <dcterms:created xsi:type="dcterms:W3CDTF">2021-10-05T07:21:16Z</dcterms:created>
  <dcterms:modified xsi:type="dcterms:W3CDTF">2021-10-05T12:27:49Z</dcterms:modified>
</cp:coreProperties>
</file>